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  <p:sldMasterId id="2147483672" r:id="rId5"/>
    <p:sldMasterId id="2147483684" r:id="rId6"/>
    <p:sldMasterId id="2147483696" r:id="rId7"/>
    <p:sldMasterId id="2147483708" r:id="rId8"/>
  </p:sldMasterIdLst>
  <p:notesMasterIdLst>
    <p:notesMasterId r:id="rId10"/>
  </p:notesMasterIdLst>
  <p:sldIdLst>
    <p:sldId id="1219" r:id="rId9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Fonters" pitchFamily="2" charset="0"/>
      <p:regular r:id="rId15"/>
    </p:embeddedFont>
    <p:embeddedFont>
      <p:font typeface="Poppins" panose="00000500000000000000" pitchFamily="2" charset="0"/>
      <p:regular r:id="rId16"/>
      <p:bold r:id="rId17"/>
      <p:italic r:id="rId18"/>
      <p:boldItalic r:id="rId19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975C"/>
    <a:srgbClr val="C6753C"/>
    <a:srgbClr val="00A4BD"/>
    <a:srgbClr val="E41B1B"/>
    <a:srgbClr val="C3E3D0"/>
    <a:srgbClr val="FBE5D6"/>
    <a:srgbClr val="F16363"/>
    <a:srgbClr val="743B3A"/>
    <a:srgbClr val="F48E8D"/>
    <a:srgbClr val="0064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C648EA-5C07-46AD-909E-915C4A7FF651}" v="3" dt="2024-05-17T10:41:16.9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9595" autoAdjust="0"/>
  </p:normalViewPr>
  <p:slideViewPr>
    <p:cSldViewPr snapToGrid="0">
      <p:cViewPr varScale="1">
        <p:scale>
          <a:sx n="75" d="100"/>
          <a:sy n="75" d="100"/>
        </p:scale>
        <p:origin x="18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font" Target="fonts/font6.fntdata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font" Target="fonts/font1.fntdata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font" Target="fonts/font5.fntdata"/><Relationship Id="rId23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font" Target="fonts/font4.fntdata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em-Jan van der Ven | World Servants" userId="099cd052-5700-4ed0-9cc3-09c2fed5ee5a" providerId="ADAL" clId="{9DC648EA-5C07-46AD-909E-915C4A7FF651}"/>
    <pc:docChg chg="undo custSel addSld delSld modSld">
      <pc:chgData name="Willem-Jan van der Ven | World Servants" userId="099cd052-5700-4ed0-9cc3-09c2fed5ee5a" providerId="ADAL" clId="{9DC648EA-5C07-46AD-909E-915C4A7FF651}" dt="2024-05-17T10:41:46.108" v="9" actId="47"/>
      <pc:docMkLst>
        <pc:docMk/>
      </pc:docMkLst>
      <pc:sldChg chg="add del">
        <pc:chgData name="Willem-Jan van der Ven | World Servants" userId="099cd052-5700-4ed0-9cc3-09c2fed5ee5a" providerId="ADAL" clId="{9DC648EA-5C07-46AD-909E-915C4A7FF651}" dt="2024-05-17T10:41:46.108" v="9" actId="47"/>
        <pc:sldMkLst>
          <pc:docMk/>
          <pc:sldMk cId="3558619618" sldId="1218"/>
        </pc:sldMkLst>
      </pc:sldChg>
      <pc:sldChg chg="addSp delSp modSp new mod delAnim modAnim">
        <pc:chgData name="Willem-Jan van der Ven | World Servants" userId="099cd052-5700-4ed0-9cc3-09c2fed5ee5a" providerId="ADAL" clId="{9DC648EA-5C07-46AD-909E-915C4A7FF651}" dt="2024-05-17T10:41:35.746" v="6" actId="14100"/>
        <pc:sldMkLst>
          <pc:docMk/>
          <pc:sldMk cId="2159644568" sldId="1219"/>
        </pc:sldMkLst>
        <pc:spChg chg="add del mod">
          <ac:chgData name="Willem-Jan van der Ven | World Servants" userId="099cd052-5700-4ed0-9cc3-09c2fed5ee5a" providerId="ADAL" clId="{9DC648EA-5C07-46AD-909E-915C4A7FF651}" dt="2024-05-17T10:41:21.401" v="3" actId="478"/>
          <ac:spMkLst>
            <pc:docMk/>
            <pc:sldMk cId="2159644568" sldId="1219"/>
            <ac:spMk id="6" creationId="{8AD7B434-40EB-35FD-F988-D963672C972C}"/>
          </ac:spMkLst>
        </pc:spChg>
        <pc:picChg chg="add mod">
          <ac:chgData name="Willem-Jan van der Ven | World Servants" userId="099cd052-5700-4ed0-9cc3-09c2fed5ee5a" providerId="ADAL" clId="{9DC648EA-5C07-46AD-909E-915C4A7FF651}" dt="2024-05-17T10:41:05.316" v="1" actId="931"/>
          <ac:picMkLst>
            <pc:docMk/>
            <pc:sldMk cId="2159644568" sldId="1219"/>
            <ac:picMk id="3" creationId="{3BBFD7FF-3BD3-CFB1-135F-5ACCF43E73F8}"/>
          </ac:picMkLst>
        </pc:picChg>
        <pc:picChg chg="add mod">
          <ac:chgData name="Willem-Jan van der Ven | World Servants" userId="099cd052-5700-4ed0-9cc3-09c2fed5ee5a" providerId="ADAL" clId="{9DC648EA-5C07-46AD-909E-915C4A7FF651}" dt="2024-05-17T10:41:35.746" v="6" actId="14100"/>
          <ac:picMkLst>
            <pc:docMk/>
            <pc:sldMk cId="2159644568" sldId="1219"/>
            <ac:picMk id="4" creationId="{4A6BA7F1-405D-17C7-4541-194CEFE6B315}"/>
          </ac:picMkLst>
        </pc:picChg>
        <pc:picChg chg="add del mod">
          <ac:chgData name="Willem-Jan van der Ven | World Servants" userId="099cd052-5700-4ed0-9cc3-09c2fed5ee5a" providerId="ADAL" clId="{9DC648EA-5C07-46AD-909E-915C4A7FF651}" dt="2024-05-17T10:41:21.401" v="3" actId="478"/>
          <ac:picMkLst>
            <pc:docMk/>
            <pc:sldMk cId="2159644568" sldId="1219"/>
            <ac:picMk id="5" creationId="{23304D9F-C7FF-268C-1138-F911C3A5069E}"/>
          </ac:picMkLst>
        </pc:picChg>
      </pc:sldChg>
    </pc:docChg>
  </pc:docChgLst>
  <pc:docChgLst>
    <pc:chgData name="Jan van der Leest | World Servants" userId="85a09715-2431-42b4-802e-b98febdd2b27" providerId="ADAL" clId="{3157ADA0-9893-4F5D-A294-7B2786773FD6}"/>
    <pc:docChg chg="delSld delSection modSection">
      <pc:chgData name="Jan van der Leest | World Servants" userId="85a09715-2431-42b4-802e-b98febdd2b27" providerId="ADAL" clId="{3157ADA0-9893-4F5D-A294-7B2786773FD6}" dt="2024-05-14T13:11:22.578" v="0" actId="47"/>
      <pc:docMkLst>
        <pc:docMk/>
      </pc:docMkLst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1834733990" sldId="256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2743139247" sldId="258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1671773966" sldId="264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1768439949" sldId="265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2931162479" sldId="266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1475412192" sldId="269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1612185245" sldId="288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4095929410" sldId="291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3073529309" sldId="293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2595112653" sldId="302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636055622" sldId="307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2471673130" sldId="309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711565308" sldId="310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2950705235" sldId="311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643397301" sldId="312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2387981898" sldId="313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3972245862" sldId="314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2844650488" sldId="315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1681856643" sldId="316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1185928165" sldId="317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3945866202" sldId="318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3107930903" sldId="319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3678546240" sldId="320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1671591352" sldId="321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1012603772" sldId="322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3203488368" sldId="324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24991989" sldId="326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2164641230" sldId="327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2370141834" sldId="330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62843853" sldId="331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1422815507" sldId="332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3558619618" sldId="1218"/>
        </pc:sldMkLst>
      </pc:sldChg>
      <pc:sldMasterChg chg="delSldLayout">
        <pc:chgData name="Jan van der Leest | World Servants" userId="85a09715-2431-42b4-802e-b98febdd2b27" providerId="ADAL" clId="{3157ADA0-9893-4F5D-A294-7B2786773FD6}" dt="2024-05-14T13:11:22.578" v="0" actId="47"/>
        <pc:sldMasterMkLst>
          <pc:docMk/>
          <pc:sldMasterMk cId="473111734" sldId="2147483660"/>
        </pc:sldMasterMkLst>
        <pc:sldLayoutChg chg="del">
          <pc:chgData name="Jan van der Leest | World Servants" userId="85a09715-2431-42b4-802e-b98febdd2b27" providerId="ADAL" clId="{3157ADA0-9893-4F5D-A294-7B2786773FD6}" dt="2024-05-14T13:11:22.578" v="0" actId="47"/>
          <pc:sldLayoutMkLst>
            <pc:docMk/>
            <pc:sldMasterMk cId="473111734" sldId="2147483660"/>
            <pc:sldLayoutMk cId="3578756770" sldId="2147483721"/>
          </pc:sldLayoutMkLst>
        </pc:sldLayoutChg>
        <pc:sldLayoutChg chg="del">
          <pc:chgData name="Jan van der Leest | World Servants" userId="85a09715-2431-42b4-802e-b98febdd2b27" providerId="ADAL" clId="{3157ADA0-9893-4F5D-A294-7B2786773FD6}" dt="2024-05-14T13:11:22.578" v="0" actId="47"/>
          <pc:sldLayoutMkLst>
            <pc:docMk/>
            <pc:sldMasterMk cId="473111734" sldId="2147483660"/>
            <pc:sldLayoutMk cId="2293807660" sldId="2147483724"/>
          </pc:sldLayoutMkLst>
        </pc:sldLayoutChg>
        <pc:sldLayoutChg chg="del">
          <pc:chgData name="Jan van der Leest | World Servants" userId="85a09715-2431-42b4-802e-b98febdd2b27" providerId="ADAL" clId="{3157ADA0-9893-4F5D-A294-7B2786773FD6}" dt="2024-05-14T13:11:22.578" v="0" actId="47"/>
          <pc:sldLayoutMkLst>
            <pc:docMk/>
            <pc:sldMasterMk cId="473111734" sldId="2147483660"/>
            <pc:sldLayoutMk cId="1276605969" sldId="2147483725"/>
          </pc:sldLayoutMkLst>
        </pc:sldLayoutChg>
      </pc:sldMasterChg>
      <pc:sldMasterChg chg="delSldLayout">
        <pc:chgData name="Jan van der Leest | World Servants" userId="85a09715-2431-42b4-802e-b98febdd2b27" providerId="ADAL" clId="{3157ADA0-9893-4F5D-A294-7B2786773FD6}" dt="2024-05-14T13:11:22.578" v="0" actId="47"/>
        <pc:sldMasterMkLst>
          <pc:docMk/>
          <pc:sldMasterMk cId="1625374098" sldId="2147483672"/>
        </pc:sldMasterMkLst>
        <pc:sldLayoutChg chg="del">
          <pc:chgData name="Jan van der Leest | World Servants" userId="85a09715-2431-42b4-802e-b98febdd2b27" providerId="ADAL" clId="{3157ADA0-9893-4F5D-A294-7B2786773FD6}" dt="2024-05-14T13:11:22.578" v="0" actId="47"/>
          <pc:sldLayoutMkLst>
            <pc:docMk/>
            <pc:sldMasterMk cId="1625374098" sldId="2147483672"/>
            <pc:sldLayoutMk cId="3013588006" sldId="2147483723"/>
          </pc:sldLayoutMkLst>
        </pc:sldLayoutChg>
        <pc:sldLayoutChg chg="del">
          <pc:chgData name="Jan van der Leest | World Servants" userId="85a09715-2431-42b4-802e-b98febdd2b27" providerId="ADAL" clId="{3157ADA0-9893-4F5D-A294-7B2786773FD6}" dt="2024-05-14T13:11:22.578" v="0" actId="47"/>
          <pc:sldLayoutMkLst>
            <pc:docMk/>
            <pc:sldMasterMk cId="1625374098" sldId="2147483672"/>
            <pc:sldLayoutMk cId="3214094001" sldId="2147483726"/>
          </pc:sldLayoutMkLst>
        </pc:sldLayoutChg>
      </pc:sldMasterChg>
      <pc:sldMasterChg chg="delSldLayout">
        <pc:chgData name="Jan van der Leest | World Servants" userId="85a09715-2431-42b4-802e-b98febdd2b27" providerId="ADAL" clId="{3157ADA0-9893-4F5D-A294-7B2786773FD6}" dt="2024-05-14T13:11:22.578" v="0" actId="47"/>
        <pc:sldMasterMkLst>
          <pc:docMk/>
          <pc:sldMasterMk cId="4167805056" sldId="2147483684"/>
        </pc:sldMasterMkLst>
        <pc:sldLayoutChg chg="del">
          <pc:chgData name="Jan van der Leest | World Servants" userId="85a09715-2431-42b4-802e-b98febdd2b27" providerId="ADAL" clId="{3157ADA0-9893-4F5D-A294-7B2786773FD6}" dt="2024-05-14T13:11:22.578" v="0" actId="47"/>
          <pc:sldLayoutMkLst>
            <pc:docMk/>
            <pc:sldMasterMk cId="4167805056" sldId="2147483684"/>
            <pc:sldLayoutMk cId="1378207287" sldId="2147483720"/>
          </pc:sldLayoutMkLst>
        </pc:sldLayoutChg>
        <pc:sldLayoutChg chg="del">
          <pc:chgData name="Jan van der Leest | World Servants" userId="85a09715-2431-42b4-802e-b98febdd2b27" providerId="ADAL" clId="{3157ADA0-9893-4F5D-A294-7B2786773FD6}" dt="2024-05-14T13:11:22.578" v="0" actId="47"/>
          <pc:sldLayoutMkLst>
            <pc:docMk/>
            <pc:sldMasterMk cId="4167805056" sldId="2147483684"/>
            <pc:sldLayoutMk cId="746129090" sldId="2147483722"/>
          </pc:sldLayoutMkLst>
        </pc:sldLayoutChg>
        <pc:sldLayoutChg chg="del">
          <pc:chgData name="Jan van der Leest | World Servants" userId="85a09715-2431-42b4-802e-b98febdd2b27" providerId="ADAL" clId="{3157ADA0-9893-4F5D-A294-7B2786773FD6}" dt="2024-05-14T13:11:22.578" v="0" actId="47"/>
          <pc:sldLayoutMkLst>
            <pc:docMk/>
            <pc:sldMasterMk cId="4167805056" sldId="2147483684"/>
            <pc:sldLayoutMk cId="2889703977" sldId="2147483727"/>
          </pc:sldLayoutMkLst>
        </pc:sldLayoutChg>
      </pc:sldMasterChg>
      <pc:sldMasterChg chg="delSldLayout">
        <pc:chgData name="Jan van der Leest | World Servants" userId="85a09715-2431-42b4-802e-b98febdd2b27" providerId="ADAL" clId="{3157ADA0-9893-4F5D-A294-7B2786773FD6}" dt="2024-05-14T13:11:22.578" v="0" actId="47"/>
        <pc:sldMasterMkLst>
          <pc:docMk/>
          <pc:sldMasterMk cId="2086292759" sldId="2147483696"/>
        </pc:sldMasterMkLst>
        <pc:sldLayoutChg chg="del">
          <pc:chgData name="Jan van der Leest | World Servants" userId="85a09715-2431-42b4-802e-b98febdd2b27" providerId="ADAL" clId="{3157ADA0-9893-4F5D-A294-7B2786773FD6}" dt="2024-05-14T13:11:22.578" v="0" actId="47"/>
          <pc:sldLayoutMkLst>
            <pc:docMk/>
            <pc:sldMasterMk cId="2086292759" sldId="2147483696"/>
            <pc:sldLayoutMk cId="3720785590" sldId="2147483728"/>
          </pc:sldLayoutMkLst>
        </pc:sldLayoutChg>
        <pc:sldLayoutChg chg="del">
          <pc:chgData name="Jan van der Leest | World Servants" userId="85a09715-2431-42b4-802e-b98febdd2b27" providerId="ADAL" clId="{3157ADA0-9893-4F5D-A294-7B2786773FD6}" dt="2024-05-14T13:11:22.578" v="0" actId="47"/>
          <pc:sldLayoutMkLst>
            <pc:docMk/>
            <pc:sldMasterMk cId="2086292759" sldId="2147483696"/>
            <pc:sldLayoutMk cId="1284582359" sldId="2147483731"/>
          </pc:sldLayoutMkLst>
        </pc:sldLayoutChg>
      </pc:sldMasterChg>
      <pc:sldMasterChg chg="delSldLayout">
        <pc:chgData name="Jan van der Leest | World Servants" userId="85a09715-2431-42b4-802e-b98febdd2b27" providerId="ADAL" clId="{3157ADA0-9893-4F5D-A294-7B2786773FD6}" dt="2024-05-14T13:11:22.578" v="0" actId="47"/>
        <pc:sldMasterMkLst>
          <pc:docMk/>
          <pc:sldMasterMk cId="1659063554" sldId="2147483708"/>
        </pc:sldMasterMkLst>
        <pc:sldLayoutChg chg="del">
          <pc:chgData name="Jan van der Leest | World Servants" userId="85a09715-2431-42b4-802e-b98febdd2b27" providerId="ADAL" clId="{3157ADA0-9893-4F5D-A294-7B2786773FD6}" dt="2024-05-14T13:11:22.578" v="0" actId="47"/>
          <pc:sldLayoutMkLst>
            <pc:docMk/>
            <pc:sldMasterMk cId="1659063554" sldId="2147483708"/>
            <pc:sldLayoutMk cId="4291791361" sldId="214748373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D66F02-3753-4B5A-A258-720B83079D7E}" type="datetimeFigureOut">
              <a:rPr lang="nl-NL" smtClean="0"/>
              <a:t>17-5-2024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05E463-AABF-4946-A98B-7E2D2F7E3F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0287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3FD534-C22C-03C6-026D-BC117C300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A5EA716-A409-D9FC-F203-1D877BBD3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3071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4CFA1E-2630-90EF-FB14-6D41E9792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04FCFB8-CDFB-5B29-9E4E-C4D4BD3E0C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F85F99B-EA96-A04A-92C2-22C6A2C4F7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87EF2-C0F9-4E3C-971B-69512F18C2DC}" type="datetimeFigureOut">
              <a:rPr lang="nl-NL" smtClean="0"/>
              <a:t>17-5-2024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0E4ABF5-8EB2-8785-C62D-BE3E69CBC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468CBA-CBA7-2972-9700-170B65BA9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B047C8-B3FC-43A0-8587-1B2C3FE3B5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856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462C76D-3843-0E1C-A41F-63200387D2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985C0EE-8E46-6542-6F49-4D652806E0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98F22FC-CE27-CD47-DBA8-05D7B23DF0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87EF2-C0F9-4E3C-971B-69512F18C2DC}" type="datetimeFigureOut">
              <a:rPr lang="nl-NL" smtClean="0"/>
              <a:t>17-5-2024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7A19CE2-A3E8-9A4C-5C82-34E0A29B2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F831896-093C-EBFA-D411-B8AC6CAA2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B047C8-B3FC-43A0-8587-1B2C3FE3B5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368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solidFill>
          <a:srgbClr val="C675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3FD534-C22C-03C6-026D-BC117C300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A5EA716-A409-D9FC-F203-1D877BBD3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30571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bg>
      <p:bgPr>
        <a:solidFill>
          <a:srgbClr val="C675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678AB6-B1A8-1E23-41B2-B54EAA4F2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06513E3-95E7-D893-E842-70EC701D32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78924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Pr>
        <a:solidFill>
          <a:srgbClr val="C675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B550C9-FD0A-E8F4-6109-318487007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CE34D08-DC4B-975A-3767-922AFD919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26450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bg>
      <p:bgPr>
        <a:solidFill>
          <a:srgbClr val="C675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C8BE8B-01FD-5177-217D-75561CFED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457008F-E42F-5F21-5B46-65A4DF680E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9AB9DB8-396E-E43D-77E6-2152C7CBE1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DD42889-FB03-ECFA-8CB8-F179606EF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17-5-2024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1352F8B-06A2-7764-DEB3-7C21A63FF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A99AFED-B276-0FA8-9CBB-E0C34A970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87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bg>
      <p:bgPr>
        <a:solidFill>
          <a:srgbClr val="C675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5E5D03-0268-638F-AC04-4CCBF172B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637C0E9-29B8-C599-84B8-AAA593AF54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0F1C828-4B60-33F3-B042-8BDD98ACF8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C7C77D7-0A23-3588-23C8-B1CB66454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41A603B-77E4-175F-5D3C-AC3C38650B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596F67C-3A4F-F608-35A7-6CEABCCA32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17-5-2024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F16A92A-D4BF-BFAB-2085-39642FC75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3D17A5B-A70D-A838-FACD-F8DF9E0EB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802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bg>
      <p:bgPr>
        <a:solidFill>
          <a:srgbClr val="C675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C2801D-52C7-7C3D-FDBD-EEA725185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34FCF2E-7D0D-F52A-973C-4D5CAD953B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17-5-2024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773BA30-250D-104D-BB22-FA9EFD33E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EDA8B70-3B25-6A4D-BE78-EE4FC08BA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151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bg>
      <p:bgPr>
        <a:solidFill>
          <a:srgbClr val="C675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EA2F171-CCFB-BC28-A2E9-3B5BA013A9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17-5-2024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0B60129-6FF6-A060-FCC4-31A71D75B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8DFDEFA-EEB5-11AD-E869-59B4C362F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821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bg>
      <p:bgPr>
        <a:solidFill>
          <a:srgbClr val="C675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5FFDD7-8F68-5005-386D-FFED2E15F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336E7B-ECA4-FBF5-8AAC-56B75B71E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A4AA444-4C9E-D25D-3833-31CF068ED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43CB6BD-9A78-7765-DEF5-1A5F9E42EC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17-5-2024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BC9B7F5-9527-563C-D082-3B867BCF3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B59A054-E9D0-4DFF-564C-21E85279A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234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678AB6-B1A8-1E23-41B2-B54EAA4F2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06513E3-95E7-D893-E842-70EC701D32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67699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bg>
      <p:bgPr>
        <a:solidFill>
          <a:srgbClr val="C675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C1224B-3637-4A82-54D6-3B04E1B1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0C7C2A5-53FE-04ED-E9EC-0650760D23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C727D5C-5E1B-8E5A-01FB-3F5E48228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07063E7-10CE-A950-87E9-4308FA698F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17-5-2024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565D2DC-F4C0-AB30-CBEB-F6F7044BE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274176E-DE10-27F1-43A9-833543FD9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786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bg>
      <p:bgPr>
        <a:solidFill>
          <a:srgbClr val="C675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4CFA1E-2630-90EF-FB14-6D41E9792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04FCFB8-CDFB-5B29-9E4E-C4D4BD3E0C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F85F99B-EA96-A04A-92C2-22C6A2C4F7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17-5-2024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0E4ABF5-8EB2-8785-C62D-BE3E69CBC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468CBA-CBA7-2972-9700-170B65BA9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369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bg>
      <p:bgPr>
        <a:solidFill>
          <a:srgbClr val="C675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462C76D-3843-0E1C-A41F-63200387D2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985C0EE-8E46-6542-6F49-4D652806E0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98F22FC-CE27-CD47-DBA8-05D7B23DF0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17-5-2024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7A19CE2-A3E8-9A4C-5C82-34E0A29B2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F831896-093C-EBFA-D411-B8AC6CAA2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106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solidFill>
          <a:srgbClr val="E4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3FD534-C22C-03C6-026D-BC117C300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A5EA716-A409-D9FC-F203-1D877BBD3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76357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bg>
      <p:bgPr>
        <a:solidFill>
          <a:srgbClr val="E4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678AB6-B1A8-1E23-41B2-B54EAA4F2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06513E3-95E7-D893-E842-70EC701D32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4117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Pr>
        <a:solidFill>
          <a:srgbClr val="E4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B550C9-FD0A-E8F4-6109-318487007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CE34D08-DC4B-975A-3767-922AFD919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02139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bg>
      <p:bgPr>
        <a:solidFill>
          <a:srgbClr val="E4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C8BE8B-01FD-5177-217D-75561CFED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457008F-E42F-5F21-5B46-65A4DF680E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9AB9DB8-396E-E43D-77E6-2152C7CBE1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DD42889-FB03-ECFA-8CB8-F179606EF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17-5-2024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1352F8B-06A2-7764-DEB3-7C21A63FF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A99AFED-B276-0FA8-9CBB-E0C34A970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718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bg>
      <p:bgPr>
        <a:solidFill>
          <a:srgbClr val="E4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5E5D03-0268-638F-AC04-4CCBF172B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637C0E9-29B8-C599-84B8-AAA593AF54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0F1C828-4B60-33F3-B042-8BDD98ACF8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C7C77D7-0A23-3588-23C8-B1CB66454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41A603B-77E4-175F-5D3C-AC3C38650B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596F67C-3A4F-F608-35A7-6CEABCCA32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17-5-2024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F16A92A-D4BF-BFAB-2085-39642FC75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3D17A5B-A70D-A838-FACD-F8DF9E0EB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403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bg>
      <p:bgPr>
        <a:solidFill>
          <a:srgbClr val="E4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C2801D-52C7-7C3D-FDBD-EEA725185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34FCF2E-7D0D-F52A-973C-4D5CAD953B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17-5-2024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773BA30-250D-104D-BB22-FA9EFD33E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EDA8B70-3B25-6A4D-BE78-EE4FC08BA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65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bg>
      <p:bgPr>
        <a:solidFill>
          <a:srgbClr val="E4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EA2F171-CCFB-BC28-A2E9-3B5BA013A9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17-5-2024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0B60129-6FF6-A060-FCC4-31A71D75B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8DFDEFA-EEB5-11AD-E869-59B4C362F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071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B550C9-FD0A-E8F4-6109-318487007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CE34D08-DC4B-975A-3767-922AFD919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0280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bg>
      <p:bgPr>
        <a:solidFill>
          <a:srgbClr val="E4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5FFDD7-8F68-5005-386D-FFED2E15F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336E7B-ECA4-FBF5-8AAC-56B75B71E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A4AA444-4C9E-D25D-3833-31CF068ED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43CB6BD-9A78-7765-DEF5-1A5F9E42EC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17-5-2024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BC9B7F5-9527-563C-D082-3B867BCF3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B59A054-E9D0-4DFF-564C-21E85279A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656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bg>
      <p:bgPr>
        <a:solidFill>
          <a:srgbClr val="E4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C1224B-3637-4A82-54D6-3B04E1B1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0C7C2A5-53FE-04ED-E9EC-0650760D23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C727D5C-5E1B-8E5A-01FB-3F5E48228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07063E7-10CE-A950-87E9-4308FA698F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17-5-2024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565D2DC-F4C0-AB30-CBEB-F6F7044BE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274176E-DE10-27F1-43A9-833543FD9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898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bg>
      <p:bgPr>
        <a:solidFill>
          <a:srgbClr val="E4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4CFA1E-2630-90EF-FB14-6D41E9792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04FCFB8-CDFB-5B29-9E4E-C4D4BD3E0C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F85F99B-EA96-A04A-92C2-22C6A2C4F7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17-5-2024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0E4ABF5-8EB2-8785-C62D-BE3E69CBC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468CBA-CBA7-2972-9700-170B65BA9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240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bg>
      <p:bgPr>
        <a:solidFill>
          <a:srgbClr val="E4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462C76D-3843-0E1C-A41F-63200387D2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985C0EE-8E46-6542-6F49-4D652806E0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98F22FC-CE27-CD47-DBA8-05D7B23DF0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17-5-2024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7A19CE2-A3E8-9A4C-5C82-34E0A29B2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F831896-093C-EBFA-D411-B8AC6CAA2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283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solidFill>
          <a:srgbClr val="0064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3FD534-C22C-03C6-026D-BC117C300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A5EA716-A409-D9FC-F203-1D877BBD3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40207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bg>
      <p:bgPr>
        <a:solidFill>
          <a:srgbClr val="0064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678AB6-B1A8-1E23-41B2-B54EAA4F2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06513E3-95E7-D893-E842-70EC701D32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18285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Pr>
        <a:solidFill>
          <a:srgbClr val="0064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B550C9-FD0A-E8F4-6109-318487007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CE34D08-DC4B-975A-3767-922AFD919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71236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bg>
      <p:bgPr>
        <a:solidFill>
          <a:srgbClr val="0064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C8BE8B-01FD-5177-217D-75561CFED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457008F-E42F-5F21-5B46-65A4DF680E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9AB9DB8-396E-E43D-77E6-2152C7CBE1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DD42889-FB03-ECFA-8CB8-F179606EF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17-5-2024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1352F8B-06A2-7764-DEB3-7C21A63FF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A99AFED-B276-0FA8-9CBB-E0C34A970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338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bg>
      <p:bgPr>
        <a:solidFill>
          <a:srgbClr val="0064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5E5D03-0268-638F-AC04-4CCBF172B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637C0E9-29B8-C599-84B8-AAA593AF54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0F1C828-4B60-33F3-B042-8BDD98ACF8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C7C77D7-0A23-3588-23C8-B1CB66454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41A603B-77E4-175F-5D3C-AC3C38650B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596F67C-3A4F-F608-35A7-6CEABCCA32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17-5-2024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F16A92A-D4BF-BFAB-2085-39642FC75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3D17A5B-A70D-A838-FACD-F8DF9E0EB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930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bg>
      <p:bgPr>
        <a:solidFill>
          <a:srgbClr val="0064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C2801D-52C7-7C3D-FDBD-EEA725185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34FCF2E-7D0D-F52A-973C-4D5CAD953B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17-5-2024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773BA30-250D-104D-BB22-FA9EFD33E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EDA8B70-3B25-6A4D-BE78-EE4FC08BA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39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C8BE8B-01FD-5177-217D-75561CFED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457008F-E42F-5F21-5B46-65A4DF680E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9AB9DB8-396E-E43D-77E6-2152C7CBE1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DD42889-FB03-ECFA-8CB8-F179606EF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87EF2-C0F9-4E3C-971B-69512F18C2DC}" type="datetimeFigureOut">
              <a:rPr lang="nl-NL" smtClean="0"/>
              <a:t>17-5-2024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1352F8B-06A2-7764-DEB3-7C21A63FF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A99AFED-B276-0FA8-9CBB-E0C34A970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B047C8-B3FC-43A0-8587-1B2C3FE3B5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365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bg>
      <p:bgPr>
        <a:solidFill>
          <a:srgbClr val="0064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EA2F171-CCFB-BC28-A2E9-3B5BA013A9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17-5-2024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0B60129-6FF6-A060-FCC4-31A71D75B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8DFDEFA-EEB5-11AD-E869-59B4C362F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893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bg>
      <p:bgPr>
        <a:solidFill>
          <a:srgbClr val="0064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5FFDD7-8F68-5005-386D-FFED2E15F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336E7B-ECA4-FBF5-8AAC-56B75B71E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A4AA444-4C9E-D25D-3833-31CF068ED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43CB6BD-9A78-7765-DEF5-1A5F9E42EC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17-5-2024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BC9B7F5-9527-563C-D082-3B867BCF3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B59A054-E9D0-4DFF-564C-21E85279A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390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bg>
      <p:bgPr>
        <a:solidFill>
          <a:srgbClr val="0064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C1224B-3637-4A82-54D6-3B04E1B1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0C7C2A5-53FE-04ED-E9EC-0650760D23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C727D5C-5E1B-8E5A-01FB-3F5E48228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07063E7-10CE-A950-87E9-4308FA698F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17-5-2024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565D2DC-F4C0-AB30-CBEB-F6F7044BE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274176E-DE10-27F1-43A9-833543FD9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640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bg>
      <p:bgPr>
        <a:solidFill>
          <a:srgbClr val="0064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4CFA1E-2630-90EF-FB14-6D41E9792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04FCFB8-CDFB-5B29-9E4E-C4D4BD3E0C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F85F99B-EA96-A04A-92C2-22C6A2C4F7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17-5-2024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0E4ABF5-8EB2-8785-C62D-BE3E69CBC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468CBA-CBA7-2972-9700-170B65BA9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088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bg>
      <p:bgPr>
        <a:solidFill>
          <a:srgbClr val="0064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462C76D-3843-0E1C-A41F-63200387D2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985C0EE-8E46-6542-6F49-4D652806E0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98F22FC-CE27-CD47-DBA8-05D7B23DF0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17-5-2024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7A19CE2-A3E8-9A4C-5C82-34E0A29B2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F831896-093C-EBFA-D411-B8AC6CAA2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021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solidFill>
          <a:srgbClr val="35B4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3FD534-C22C-03C6-026D-BC117C300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A5EA716-A409-D9FC-F203-1D877BBD3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10963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bg>
      <p:bgPr>
        <a:solidFill>
          <a:srgbClr val="35B4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678AB6-B1A8-1E23-41B2-B54EAA4F2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06513E3-95E7-D893-E842-70EC701D32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09419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Pr>
        <a:solidFill>
          <a:srgbClr val="35B4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B550C9-FD0A-E8F4-6109-318487007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CE34D08-DC4B-975A-3767-922AFD919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76589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bg>
      <p:bgPr>
        <a:solidFill>
          <a:srgbClr val="35B4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C8BE8B-01FD-5177-217D-75561CFED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457008F-E42F-5F21-5B46-65A4DF680E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9AB9DB8-396E-E43D-77E6-2152C7CBE1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DD42889-FB03-ECFA-8CB8-F179606EF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17-5-2024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1352F8B-06A2-7764-DEB3-7C21A63FF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A99AFED-B276-0FA8-9CBB-E0C34A970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308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bg>
      <p:bgPr>
        <a:solidFill>
          <a:srgbClr val="35B4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5E5D03-0268-638F-AC04-4CCBF172B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637C0E9-29B8-C599-84B8-AAA593AF54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0F1C828-4B60-33F3-B042-8BDD98ACF8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C7C77D7-0A23-3588-23C8-B1CB66454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41A603B-77E4-175F-5D3C-AC3C38650B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596F67C-3A4F-F608-35A7-6CEABCCA32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17-5-2024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F16A92A-D4BF-BFAB-2085-39642FC75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3D17A5B-A70D-A838-FACD-F8DF9E0EB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330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5E5D03-0268-638F-AC04-4CCBF172B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637C0E9-29B8-C599-84B8-AAA593AF54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0F1C828-4B60-33F3-B042-8BDD98ACF8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C7C77D7-0A23-3588-23C8-B1CB66454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41A603B-77E4-175F-5D3C-AC3C38650B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596F67C-3A4F-F608-35A7-6CEABCCA32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87EF2-C0F9-4E3C-971B-69512F18C2DC}" type="datetimeFigureOut">
              <a:rPr lang="nl-NL" smtClean="0"/>
              <a:t>17-5-2024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F16A92A-D4BF-BFAB-2085-39642FC75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3D17A5B-A70D-A838-FACD-F8DF9E0EB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B047C8-B3FC-43A0-8587-1B2C3FE3B5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638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bg>
      <p:bgPr>
        <a:solidFill>
          <a:srgbClr val="35B4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C2801D-52C7-7C3D-FDBD-EEA725185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34FCF2E-7D0D-F52A-973C-4D5CAD953B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17-5-2024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773BA30-250D-104D-BB22-FA9EFD33E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EDA8B70-3B25-6A4D-BE78-EE4FC08BA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818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bg>
      <p:bgPr>
        <a:solidFill>
          <a:srgbClr val="35B4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EA2F171-CCFB-BC28-A2E9-3B5BA013A9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17-5-2024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0B60129-6FF6-A060-FCC4-31A71D75B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8DFDEFA-EEB5-11AD-E869-59B4C362F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005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bg>
      <p:bgPr>
        <a:solidFill>
          <a:srgbClr val="35B4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5FFDD7-8F68-5005-386D-FFED2E15F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336E7B-ECA4-FBF5-8AAC-56B75B71E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A4AA444-4C9E-D25D-3833-31CF068ED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43CB6BD-9A78-7765-DEF5-1A5F9E42EC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17-5-2024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BC9B7F5-9527-563C-D082-3B867BCF3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B59A054-E9D0-4DFF-564C-21E85279A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99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bg>
      <p:bgPr>
        <a:solidFill>
          <a:srgbClr val="35B4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C1224B-3637-4A82-54D6-3B04E1B1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0C7C2A5-53FE-04ED-E9EC-0650760D23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C727D5C-5E1B-8E5A-01FB-3F5E48228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07063E7-10CE-A950-87E9-4308FA698F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17-5-2024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565D2DC-F4C0-AB30-CBEB-F6F7044BE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274176E-DE10-27F1-43A9-833543FD9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08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bg>
      <p:bgPr>
        <a:solidFill>
          <a:srgbClr val="35B4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4CFA1E-2630-90EF-FB14-6D41E9792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04FCFB8-CDFB-5B29-9E4E-C4D4BD3E0C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F85F99B-EA96-A04A-92C2-22C6A2C4F7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17-5-2024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0E4ABF5-8EB2-8785-C62D-BE3E69CBC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468CBA-CBA7-2972-9700-170B65BA9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61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bg>
      <p:bgPr>
        <a:solidFill>
          <a:srgbClr val="35B4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462C76D-3843-0E1C-A41F-63200387D2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985C0EE-8E46-6542-6F49-4D652806E0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98F22FC-CE27-CD47-DBA8-05D7B23DF0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17-5-2024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7A19CE2-A3E8-9A4C-5C82-34E0A29B2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F831896-093C-EBFA-D411-B8AC6CAA2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188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C2801D-52C7-7C3D-FDBD-EEA725185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34FCF2E-7D0D-F52A-973C-4D5CAD953B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87EF2-C0F9-4E3C-971B-69512F18C2DC}" type="datetimeFigureOut">
              <a:rPr lang="nl-NL" smtClean="0"/>
              <a:t>17-5-2024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773BA30-250D-104D-BB22-FA9EFD33E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EDA8B70-3B25-6A4D-BE78-EE4FC08BA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B047C8-B3FC-43A0-8587-1B2C3FE3B5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754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EA2F171-CCFB-BC28-A2E9-3B5BA013A9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87EF2-C0F9-4E3C-971B-69512F18C2DC}" type="datetimeFigureOut">
              <a:rPr lang="nl-NL" smtClean="0"/>
              <a:t>17-5-2024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0B60129-6FF6-A060-FCC4-31A71D75B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8DFDEFA-EEB5-11AD-E869-59B4C362F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B047C8-B3FC-43A0-8587-1B2C3FE3B5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67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5FFDD7-8F68-5005-386D-FFED2E15F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336E7B-ECA4-FBF5-8AAC-56B75B71E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A4AA444-4C9E-D25D-3833-31CF068ED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43CB6BD-9A78-7765-DEF5-1A5F9E42EC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87EF2-C0F9-4E3C-971B-69512F18C2DC}" type="datetimeFigureOut">
              <a:rPr lang="nl-NL" smtClean="0"/>
              <a:t>17-5-2024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BC9B7F5-9527-563C-D082-3B867BCF3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B59A054-E9D0-4DFF-564C-21E85279A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B047C8-B3FC-43A0-8587-1B2C3FE3B5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31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C1224B-3637-4A82-54D6-3B04E1B1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0C7C2A5-53FE-04ED-E9EC-0650760D23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C727D5C-5E1B-8E5A-01FB-3F5E48228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07063E7-10CE-A950-87E9-4308FA698F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87EF2-C0F9-4E3C-971B-69512F18C2DC}" type="datetimeFigureOut">
              <a:rPr lang="nl-NL" smtClean="0"/>
              <a:t>17-5-2024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565D2DC-F4C0-AB30-CBEB-F6F7044BE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274176E-DE10-27F1-43A9-833543FD9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B047C8-B3FC-43A0-8587-1B2C3FE3B5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956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w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w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w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wm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w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5.wmf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w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6.wmf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EE3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92763F98-619C-67F0-42C4-5BBB5961B7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679" y="0"/>
            <a:ext cx="8940321" cy="6858000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5E33B50-2139-0407-02BD-818CD1EC0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FDFAAA1-42F3-B85F-B7ED-2D99BA0BC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9FF846C-45E3-ADC7-EA36-96E1E0655E5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334" y="5337365"/>
            <a:ext cx="855594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111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rgbClr val="00648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D1D1B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D1D1B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D1D1B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D1D1B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D1D1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675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92763F98-619C-67F0-42C4-5BBB5961B7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42228" y="0"/>
            <a:ext cx="2949772" cy="6858000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5E33B50-2139-0407-02BD-818CD1EC0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FDFAAA1-42F3-B85F-B7ED-2D99BA0BC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A2739A3-9A71-8EB5-22AA-31272628F98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334" y="5337365"/>
            <a:ext cx="855594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74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D1D1B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D1D1B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D1D1B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D1D1B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D1D1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4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92763F98-619C-67F0-42C4-5BBB5961B7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651630" y="152398"/>
            <a:ext cx="882583" cy="6340477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5E33B50-2139-0407-02BD-818CD1EC0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FDFAAA1-42F3-B85F-B7ED-2D99BA0BC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2D1708A-1D0B-905E-D1E4-E07B97AC186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334" y="5337365"/>
            <a:ext cx="855594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05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rgbClr val="D7965B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64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92763F98-619C-67F0-42C4-5BBB5961B7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10192" y="0"/>
            <a:ext cx="2381808" cy="6858000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5E33B50-2139-0407-02BD-818CD1EC0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FDFAAA1-42F3-B85F-B7ED-2D99BA0BC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232E1F2-D5BD-82CC-6B9C-7B02F9D5963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334" y="5337365"/>
            <a:ext cx="855594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92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rgbClr val="00A4BD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5B4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92763F98-619C-67F0-42C4-5BBB5961B7F1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22120" y="-11651702"/>
            <a:ext cx="25450801" cy="25792936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5E33B50-2139-0407-02BD-818CD1EC0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FDFAAA1-42F3-B85F-B7ED-2D99BA0BC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DA27928-DB8D-4E23-89E4-E2C13211D5B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334" y="5337365"/>
            <a:ext cx="855594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063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rgbClr val="C3E3D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buitenshuis, boom, persoon&#10;&#10;Automatisch gegenereerde beschrijving">
            <a:extLst>
              <a:ext uri="{FF2B5EF4-FFF2-40B4-BE49-F238E27FC236}">
                <a16:creationId xmlns:a16="http://schemas.microsoft.com/office/drawing/2014/main" id="{3BBFD7FF-3BD3-CFB1-135F-5ACCF43E7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fbeelding 3" descr="Afbeelding met Graphics, patroon, grafische vormgeving, ontwerp&#10;&#10;Automatisch gegenereerde beschrijving">
            <a:extLst>
              <a:ext uri="{FF2B5EF4-FFF2-40B4-BE49-F238E27FC236}">
                <a16:creationId xmlns:a16="http://schemas.microsoft.com/office/drawing/2014/main" id="{4A6BA7F1-405D-17C7-4541-194CEFE6B3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700" y="511132"/>
            <a:ext cx="2498767" cy="249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64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ers / Poppins">
      <a:majorFont>
        <a:latin typeface="Fonter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abloon.potx" id="{3FFC45DC-774F-4CBE-B664-E803FD0820FA}" vid="{BA00BDD9-F93A-4FFD-BB45-EB4C7449A9D8}"/>
    </a:ext>
  </a:extLst>
</a:theme>
</file>

<file path=ppt/theme/theme2.xml><?xml version="1.0" encoding="utf-8"?>
<a:theme xmlns:a="http://schemas.openxmlformats.org/drawingml/2006/main" name="1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ers / Poppins">
      <a:majorFont>
        <a:latin typeface="Fonter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abloon.potx" id="{3FFC45DC-774F-4CBE-B664-E803FD0820FA}" vid="{52A1A9B5-54C7-458C-BFE2-3E31B9FD440D}"/>
    </a:ext>
  </a:extLst>
</a:theme>
</file>

<file path=ppt/theme/theme3.xml><?xml version="1.0" encoding="utf-8"?>
<a:theme xmlns:a="http://schemas.openxmlformats.org/drawingml/2006/main" name="3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ers / Poppins">
      <a:majorFont>
        <a:latin typeface="Fonter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abloon.potx" id="{3FFC45DC-774F-4CBE-B664-E803FD0820FA}" vid="{1820E6B0-41DA-4E09-8340-0EF902C70B13}"/>
    </a:ext>
  </a:extLst>
</a:theme>
</file>

<file path=ppt/theme/theme4.xml><?xml version="1.0" encoding="utf-8"?>
<a:theme xmlns:a="http://schemas.openxmlformats.org/drawingml/2006/main" name="2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ers / Poppins">
      <a:majorFont>
        <a:latin typeface="Fonter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abloon.potx" id="{3FFC45DC-774F-4CBE-B664-E803FD0820FA}" vid="{39408516-B7E6-423D-A942-45AE46E0209B}"/>
    </a:ext>
  </a:extLst>
</a:theme>
</file>

<file path=ppt/theme/theme5.xml><?xml version="1.0" encoding="utf-8"?>
<a:theme xmlns:a="http://schemas.openxmlformats.org/drawingml/2006/main" name="4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ers / Poppins">
      <a:majorFont>
        <a:latin typeface="Fonter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abloon.potx" id="{3FFC45DC-774F-4CBE-B664-E803FD0820FA}" vid="{2EE8A254-B649-4503-825A-4621CA58377F}"/>
    </a:ext>
  </a:extLst>
</a:theme>
</file>

<file path=ppt/theme/theme6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9b82def9-ec80-4d3c-bbb1-20ac59d496c9" xsi:nil="true"/>
    <SharedWithUsers xmlns="10d6bb59-323d-4aea-8ee9-c460035a4493">
      <UserInfo>
        <DisplayName>Rienk Rozema | World Servants</DisplayName>
        <AccountId>42</AccountId>
        <AccountType/>
      </UserInfo>
      <UserInfo>
        <DisplayName>Jelmer Krist | World Servants</DisplayName>
        <AccountId>27</AccountId>
        <AccountType/>
      </UserInfo>
      <UserInfo>
        <DisplayName>Rozan Klerk | World Servants</DisplayName>
        <AccountId>91</AccountId>
        <AccountType/>
      </UserInfo>
      <UserInfo>
        <DisplayName>Willem-Jan van der Ven | World Servants</DisplayName>
        <AccountId>36</AccountId>
        <AccountType/>
      </UserInfo>
      <UserInfo>
        <DisplayName>Theunis Sjoerd Elzinga | World Servants</DisplayName>
        <AccountId>26</AccountId>
        <AccountType/>
      </UserInfo>
      <UserInfo>
        <DisplayName>Jan van der Leest | World Servants</DisplayName>
        <AccountId>32</AccountId>
        <AccountType/>
      </UserInfo>
    </SharedWithUsers>
    <lcf76f155ced4ddcb4097134ff3c332f xmlns="9b82def9-ec80-4d3c-bbb1-20ac59d496c9">
      <Terms xmlns="http://schemas.microsoft.com/office/infopath/2007/PartnerControls"/>
    </lcf76f155ced4ddcb4097134ff3c332f>
    <TaxCatchAll xmlns="10d6bb59-323d-4aea-8ee9-c460035a449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5661D799B91044918C061E4306782E" ma:contentTypeVersion="16" ma:contentTypeDescription="Een nieuw document maken." ma:contentTypeScope="" ma:versionID="ea25584f0e3967b5c0eee2258b89324e">
  <xsd:schema xmlns:xsd="http://www.w3.org/2001/XMLSchema" xmlns:xs="http://www.w3.org/2001/XMLSchema" xmlns:p="http://schemas.microsoft.com/office/2006/metadata/properties" xmlns:ns2="9b82def9-ec80-4d3c-bbb1-20ac59d496c9" xmlns:ns3="10d6bb59-323d-4aea-8ee9-c460035a4493" targetNamespace="http://schemas.microsoft.com/office/2006/metadata/properties" ma:root="true" ma:fieldsID="41195d1204ae921752f134f236954e36" ns2:_="" ns3:_="">
    <xsd:import namespace="9b82def9-ec80-4d3c-bbb1-20ac59d496c9"/>
    <xsd:import namespace="10d6bb59-323d-4aea-8ee9-c460035a449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82def9-ec80-4d3c-bbb1-20ac59d496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697d50ba-0642-43b0-b949-e58c6bd386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d6bb59-323d-4aea-8ee9-c460035a4493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41736475-a249-48dc-ba68-065b339854bc}" ma:internalName="TaxCatchAll" ma:showField="CatchAllData" ma:web="10d6bb59-323d-4aea-8ee9-c460035a449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D927A22-8829-4C07-BDF5-F979191487CE}">
  <ds:schemaRefs>
    <ds:schemaRef ds:uri="http://schemas.microsoft.com/office/infopath/2007/PartnerControls"/>
    <ds:schemaRef ds:uri="http://purl.org/dc/terms/"/>
    <ds:schemaRef ds:uri="10d6bb59-323d-4aea-8ee9-c460035a4493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9b82def9-ec80-4d3c-bbb1-20ac59d496c9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C5DA293C-17F7-4EEA-BE15-2B9DDEE4CD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82def9-ec80-4d3c-bbb1-20ac59d496c9"/>
    <ds:schemaRef ds:uri="10d6bb59-323d-4aea-8ee9-c460035a44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79DAD56-962C-4980-85E8-9F3D591E48D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Sjabloon</Template>
  <TotalTime>579</TotalTime>
  <Words>0</Words>
  <Application>Microsoft Office PowerPoint</Application>
  <PresentationFormat>Breedbeeld</PresentationFormat>
  <Paragraphs>0</Paragraphs>
  <Slides>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5</vt:i4>
      </vt:variant>
      <vt:variant>
        <vt:lpstr>Diatitels</vt:lpstr>
      </vt:variant>
      <vt:variant>
        <vt:i4>1</vt:i4>
      </vt:variant>
    </vt:vector>
  </HeadingPairs>
  <TitlesOfParts>
    <vt:vector size="10" baseType="lpstr">
      <vt:lpstr>Fonters</vt:lpstr>
      <vt:lpstr>Poppins</vt:lpstr>
      <vt:lpstr>Arial</vt:lpstr>
      <vt:lpstr>Calibri</vt:lpstr>
      <vt:lpstr>Kantoorthema</vt:lpstr>
      <vt:lpstr>1_Kantoorthema</vt:lpstr>
      <vt:lpstr>3_Kantoorthema</vt:lpstr>
      <vt:lpstr>2_Kantoorthema</vt:lpstr>
      <vt:lpstr>4_Kantoorthema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Presentatie PKN Capelle</dc:title>
  <dc:creator>Hanno Nieuwenhuis</dc:creator>
  <cp:lastModifiedBy>Willem-Jan van der Ven | World Servants</cp:lastModifiedBy>
  <cp:revision>16</cp:revision>
  <dcterms:created xsi:type="dcterms:W3CDTF">2023-09-28T10:07:38Z</dcterms:created>
  <dcterms:modified xsi:type="dcterms:W3CDTF">2024-05-17T10:41:46Z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61900.0000000000</vt:lpwstr>
  </property>
  <property fmtid="{D5CDD505-2E9C-101B-9397-08002B2CF9AE}" pid="3" name="ContentTypeId">
    <vt:lpwstr>0x010100305661D799B91044918C061E4306782E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